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9" r:id="rId2"/>
    <p:sldId id="258" r:id="rId3"/>
    <p:sldId id="257" r:id="rId4"/>
    <p:sldId id="256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2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90" autoAdjust="0"/>
    <p:restoredTop sz="94660"/>
  </p:normalViewPr>
  <p:slideViewPr>
    <p:cSldViewPr snapToGrid="0">
      <p:cViewPr>
        <p:scale>
          <a:sx n="66" d="100"/>
          <a:sy n="66" d="100"/>
        </p:scale>
        <p:origin x="1032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812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6120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7559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20211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4375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14764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1004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4942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173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8355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0178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5842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3489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1998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8505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6336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737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A801682-8BAE-4DBB-9319-21AF4417C420}" type="datetimeFigureOut">
              <a:rPr kumimoji="1" lang="ja-JP" altLang="en-US" smtClean="0"/>
              <a:t>2019/10/31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6169F-2FFD-49DF-85D8-BB73160D5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22725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  <p:sldLayoutId id="2147483819" r:id="rId15"/>
    <p:sldLayoutId id="2147483820" r:id="rId16"/>
    <p:sldLayoutId id="2147483821" r:id="rId17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9.jpeg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graphicFrame>
        <p:nvGraphicFramePr>
          <p:cNvPr id="4" name="オブジェクト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8260616"/>
              </p:ext>
            </p:extLst>
          </p:nvPr>
        </p:nvGraphicFramePr>
        <p:xfrm>
          <a:off x="0" y="26762"/>
          <a:ext cx="12191999" cy="676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プレゼンテーション" r:id="rId3" imgW="6092955" imgH="3425889" progId="PowerPoint.Show.12">
                  <p:embed/>
                </p:oleObj>
              </mc:Choice>
              <mc:Fallback>
                <p:oleObj name="プレゼンテーション" r:id="rId3" imgW="6092955" imgH="3425889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26762"/>
                        <a:ext cx="12191999" cy="676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7381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graphicFrame>
        <p:nvGraphicFramePr>
          <p:cNvPr id="4" name="オブジェクト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4565371"/>
              </p:ext>
            </p:extLst>
          </p:nvPr>
        </p:nvGraphicFramePr>
        <p:xfrm>
          <a:off x="0" y="1028700"/>
          <a:ext cx="12192000" cy="582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プレゼンテーション" r:id="rId3" imgW="4568998" imgH="3425889" progId="PowerPoint.Show.12">
                  <p:embed/>
                </p:oleObj>
              </mc:Choice>
              <mc:Fallback>
                <p:oleObj name="プレゼンテーション" r:id="rId3" imgW="4568998" imgH="3425889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028700"/>
                        <a:ext cx="12192000" cy="5829300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正方形/長方形 4"/>
          <p:cNvSpPr/>
          <p:nvPr/>
        </p:nvSpPr>
        <p:spPr>
          <a:xfrm flipH="1">
            <a:off x="450850" y="228600"/>
            <a:ext cx="1041400" cy="2667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Top</a:t>
            </a:r>
          </a:p>
        </p:txBody>
      </p:sp>
      <p:sp>
        <p:nvSpPr>
          <p:cNvPr id="6" name="正方形/長方形 5"/>
          <p:cNvSpPr/>
          <p:nvPr/>
        </p:nvSpPr>
        <p:spPr>
          <a:xfrm flipH="1">
            <a:off x="1714500" y="228600"/>
            <a:ext cx="1041400" cy="2667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about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 flipH="1">
            <a:off x="2870200" y="228600"/>
            <a:ext cx="1041400" cy="2667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food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 flipH="1">
            <a:off x="4076700" y="228600"/>
            <a:ext cx="1041400" cy="2667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festival</a:t>
            </a:r>
            <a:endParaRPr kumimoji="1" lang="ja-JP" altLang="en-US" dirty="0"/>
          </a:p>
        </p:txBody>
      </p:sp>
      <p:sp>
        <p:nvSpPr>
          <p:cNvPr id="9" name="正方形/長方形 8"/>
          <p:cNvSpPr/>
          <p:nvPr/>
        </p:nvSpPr>
        <p:spPr>
          <a:xfrm flipH="1">
            <a:off x="5397500" y="241300"/>
            <a:ext cx="1041400" cy="2667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dress</a:t>
            </a:r>
            <a:endParaRPr kumimoji="1" lang="ja-JP" altLang="en-US" dirty="0"/>
          </a:p>
        </p:txBody>
      </p:sp>
      <p:sp>
        <p:nvSpPr>
          <p:cNvPr id="10" name="正方形/長方形 9"/>
          <p:cNvSpPr/>
          <p:nvPr/>
        </p:nvSpPr>
        <p:spPr>
          <a:xfrm rot="10800000" flipV="1">
            <a:off x="535456" y="812799"/>
            <a:ext cx="1238995" cy="4953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About</a:t>
            </a:r>
          </a:p>
          <a:p>
            <a:pPr algn="ctr"/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9529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オブジェクト 1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9859602"/>
              </p:ext>
            </p:extLst>
          </p:nvPr>
        </p:nvGraphicFramePr>
        <p:xfrm>
          <a:off x="-21773" y="1369106"/>
          <a:ext cx="12192000" cy="6476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プレゼンテーション" r:id="rId3" imgW="6092955" imgH="3425889" progId="PowerPoint.Show.12">
                  <p:embed/>
                </p:oleObj>
              </mc:Choice>
              <mc:Fallback>
                <p:oleObj name="プレゼンテーション" r:id="rId3" imgW="6092955" imgH="3425889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1773" y="1369106"/>
                        <a:ext cx="12192000" cy="6476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34" name="Picture 10" descr="「tharu food poka」の画像検索結果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7323" y="4607605"/>
            <a:ext cx="5812971" cy="286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正方形/長方形 2"/>
          <p:cNvSpPr/>
          <p:nvPr/>
        </p:nvSpPr>
        <p:spPr>
          <a:xfrm flipH="1">
            <a:off x="435428" y="159655"/>
            <a:ext cx="1393372" cy="34834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top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 flipH="1">
            <a:off x="1981199" y="159655"/>
            <a:ext cx="1393372" cy="34834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about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 flipH="1">
            <a:off x="3526970" y="159655"/>
            <a:ext cx="1393372" cy="34834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food</a:t>
            </a:r>
            <a:endParaRPr kumimoji="1" lang="ja-JP" altLang="en-US" dirty="0"/>
          </a:p>
        </p:txBody>
      </p:sp>
      <p:sp>
        <p:nvSpPr>
          <p:cNvPr id="9" name="正方形/長方形 8"/>
          <p:cNvSpPr/>
          <p:nvPr/>
        </p:nvSpPr>
        <p:spPr>
          <a:xfrm flipH="1">
            <a:off x="5072741" y="159655"/>
            <a:ext cx="1393372" cy="34834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festival</a:t>
            </a:r>
            <a:endParaRPr kumimoji="1" lang="ja-JP" altLang="en-US" dirty="0"/>
          </a:p>
        </p:txBody>
      </p:sp>
      <p:sp>
        <p:nvSpPr>
          <p:cNvPr id="10" name="正方形/長方形 9"/>
          <p:cNvSpPr/>
          <p:nvPr/>
        </p:nvSpPr>
        <p:spPr>
          <a:xfrm flipH="1">
            <a:off x="6618512" y="159655"/>
            <a:ext cx="1393372" cy="34834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dress</a:t>
            </a:r>
            <a:endParaRPr kumimoji="1" lang="ja-JP" altLang="en-US" dirty="0"/>
          </a:p>
        </p:txBody>
      </p:sp>
      <p:sp>
        <p:nvSpPr>
          <p:cNvPr id="11" name="正方形/長方形 10"/>
          <p:cNvSpPr/>
          <p:nvPr/>
        </p:nvSpPr>
        <p:spPr>
          <a:xfrm flipH="1">
            <a:off x="261257" y="740000"/>
            <a:ext cx="1393372" cy="62910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food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0440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858972" y="8265479"/>
            <a:ext cx="9144000" cy="1655762"/>
          </a:xfrm>
        </p:spPr>
        <p:txBody>
          <a:bodyPr/>
          <a:lstStyle/>
          <a:p>
            <a:endParaRPr kumimoji="1" lang="ja-JP" altLang="en-US" dirty="0"/>
          </a:p>
        </p:txBody>
      </p:sp>
      <p:pic>
        <p:nvPicPr>
          <p:cNvPr id="1026" name="Picture 2" descr="「jitiya」の画像検索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480060" y="1147829"/>
            <a:ext cx="5251269" cy="2586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「tharu maghesakrati festival」の画像検索結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6521631" y="3932693"/>
            <a:ext cx="5212080" cy="266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関連画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6374673" y="1167636"/>
            <a:ext cx="5212081" cy="254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「holi festival」の画像検索結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59" y="3971880"/>
            <a:ext cx="5251270" cy="266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角丸四角形 3"/>
          <p:cNvSpPr/>
          <p:nvPr/>
        </p:nvSpPr>
        <p:spPr>
          <a:xfrm>
            <a:off x="480059" y="3206121"/>
            <a:ext cx="1397727" cy="5212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Jitiya</a:t>
            </a:r>
            <a:endParaRPr kumimoji="1" lang="en-US" altLang="ja-JP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角丸四角形 4"/>
          <p:cNvSpPr/>
          <p:nvPr/>
        </p:nvSpPr>
        <p:spPr>
          <a:xfrm>
            <a:off x="6521632" y="3166934"/>
            <a:ext cx="1038498" cy="5212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tihar</a:t>
            </a:r>
            <a:endParaRPr kumimoji="1" lang="en-US" altLang="ja-JP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926771" y="3067621"/>
            <a:ext cx="3755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 err="1" smtClean="0"/>
              <a:t>Jitiya</a:t>
            </a:r>
            <a:r>
              <a:rPr kumimoji="1" lang="en-US" altLang="ja-JP" sz="1200" dirty="0" smtClean="0"/>
              <a:t> is celebrated by </a:t>
            </a:r>
            <a:r>
              <a:rPr kumimoji="1" lang="en-US" altLang="ja-JP" sz="1200" dirty="0" err="1" smtClean="0"/>
              <a:t>tharu</a:t>
            </a:r>
            <a:r>
              <a:rPr kumimoji="1" lang="en-US" altLang="ja-JP" sz="1200" dirty="0" smtClean="0"/>
              <a:t> women for 3 </a:t>
            </a:r>
            <a:r>
              <a:rPr kumimoji="1" lang="en-US" altLang="ja-JP" sz="1200" dirty="0" err="1" smtClean="0"/>
              <a:t>days.jitiya</a:t>
            </a:r>
            <a:r>
              <a:rPr kumimoji="1" lang="en-US" altLang="ja-JP" sz="1200" dirty="0" smtClean="0"/>
              <a:t> is a symbol of </a:t>
            </a:r>
            <a:r>
              <a:rPr kumimoji="1" lang="en-US" altLang="ja-JP" sz="1200" dirty="0" err="1" smtClean="0"/>
              <a:t>victory.they</a:t>
            </a:r>
            <a:r>
              <a:rPr kumimoji="1" lang="en-US" altLang="ja-JP" sz="1200" dirty="0" smtClean="0"/>
              <a:t> take fasting for the good of their family and children.</a:t>
            </a:r>
            <a:endParaRPr kumimoji="1" lang="ja-JP" altLang="en-US" sz="12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18977" y="125216"/>
            <a:ext cx="4699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 err="1" smtClean="0"/>
              <a:t>Tharu</a:t>
            </a:r>
            <a:r>
              <a:rPr kumimoji="1" lang="en-US" altLang="ja-JP" sz="3600" dirty="0" smtClean="0"/>
              <a:t> culture</a:t>
            </a:r>
            <a:endParaRPr kumimoji="1" lang="ja-JP" altLang="en-US" sz="3600" dirty="0"/>
          </a:p>
        </p:txBody>
      </p:sp>
      <p:sp>
        <p:nvSpPr>
          <p:cNvPr id="8" name="角丸四角形 7"/>
          <p:cNvSpPr/>
          <p:nvPr/>
        </p:nvSpPr>
        <p:spPr>
          <a:xfrm>
            <a:off x="3498112" y="404037"/>
            <a:ext cx="871869" cy="269063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top</a:t>
            </a:r>
            <a:endParaRPr kumimoji="1" lang="ja-JP" altLang="en-US" dirty="0"/>
          </a:p>
        </p:txBody>
      </p:sp>
      <p:sp>
        <p:nvSpPr>
          <p:cNvPr id="15" name="角丸四角形 14"/>
          <p:cNvSpPr/>
          <p:nvPr/>
        </p:nvSpPr>
        <p:spPr>
          <a:xfrm>
            <a:off x="4497572" y="412470"/>
            <a:ext cx="988828" cy="236116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about</a:t>
            </a:r>
            <a:endParaRPr kumimoji="1" lang="ja-JP" altLang="en-US" dirty="0"/>
          </a:p>
        </p:txBody>
      </p:sp>
      <p:sp>
        <p:nvSpPr>
          <p:cNvPr id="16" name="角丸四角形 15"/>
          <p:cNvSpPr/>
          <p:nvPr/>
        </p:nvSpPr>
        <p:spPr>
          <a:xfrm>
            <a:off x="5582926" y="435196"/>
            <a:ext cx="861237" cy="24454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food</a:t>
            </a:r>
            <a:endParaRPr kumimoji="1" lang="ja-JP" altLang="en-US" dirty="0"/>
          </a:p>
        </p:txBody>
      </p:sp>
      <p:sp>
        <p:nvSpPr>
          <p:cNvPr id="17" name="角丸四角形 16"/>
          <p:cNvSpPr/>
          <p:nvPr/>
        </p:nvSpPr>
        <p:spPr>
          <a:xfrm>
            <a:off x="6540690" y="435196"/>
            <a:ext cx="990496" cy="246337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festival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448160" y="719633"/>
            <a:ext cx="1837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festival</a:t>
            </a:r>
            <a:endParaRPr kumimoji="1" lang="ja-JP" altLang="en-US" dirty="0"/>
          </a:p>
        </p:txBody>
      </p:sp>
      <p:sp>
        <p:nvSpPr>
          <p:cNvPr id="22" name="角丸四角形 21"/>
          <p:cNvSpPr/>
          <p:nvPr/>
        </p:nvSpPr>
        <p:spPr>
          <a:xfrm>
            <a:off x="7627713" y="412470"/>
            <a:ext cx="861237" cy="269063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dress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10776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イオン">
  <a:themeElements>
    <a:clrScheme name="イオン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イオン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イオン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102</TotalTime>
  <Words>47</Words>
  <Application>Microsoft Office PowerPoint</Application>
  <PresentationFormat>ワイド画面</PresentationFormat>
  <Paragraphs>22</Paragraphs>
  <Slides>4</Slides>
  <Notes>0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2</vt:i4>
      </vt:variant>
      <vt:variant>
        <vt:lpstr>スライド タイトル</vt:lpstr>
      </vt:variant>
      <vt:variant>
        <vt:i4>4</vt:i4>
      </vt:variant>
    </vt:vector>
  </HeadingPairs>
  <TitlesOfParts>
    <vt:vector size="11" baseType="lpstr">
      <vt:lpstr>メイリオ</vt:lpstr>
      <vt:lpstr>Arial</vt:lpstr>
      <vt:lpstr>Century Gothic</vt:lpstr>
      <vt:lpstr>Wingdings 3</vt:lpstr>
      <vt:lpstr>イオン</vt:lpstr>
      <vt:lpstr>プレゼンテーション</vt:lpstr>
      <vt:lpstr>Microsoft 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gakusei</dc:creator>
  <cp:lastModifiedBy>gakusei</cp:lastModifiedBy>
  <cp:revision>15</cp:revision>
  <dcterms:created xsi:type="dcterms:W3CDTF">2019-10-29T02:56:12Z</dcterms:created>
  <dcterms:modified xsi:type="dcterms:W3CDTF">2019-10-31T03:10:16Z</dcterms:modified>
</cp:coreProperties>
</file>

<file path=docProps/thumbnail.jpeg>
</file>